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06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89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35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76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51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80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70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15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84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4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DD0B5-E554-436A-9CC4-E071B5D890C8}" type="datetimeFigureOut">
              <a:rPr lang="ru-RU" smtClean="0"/>
              <a:t>12.10.2020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C1C78-39EE-4B85-A85B-9D852305C4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0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36.jp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35" y="1674565"/>
            <a:ext cx="4396648" cy="43966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3999" y="396607"/>
            <a:ext cx="9063211" cy="958468"/>
          </a:xfrm>
        </p:spPr>
        <p:txBody>
          <a:bodyPr>
            <a:normAutofit fontScale="90000"/>
          </a:bodyPr>
          <a:lstStyle/>
          <a:p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«А драконы всё – таки есть!»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998" y="1674565"/>
            <a:ext cx="9393718" cy="4627084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ru-RU" sz="5600" dirty="0"/>
              <a:t>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Автор:</a:t>
            </a:r>
          </a:p>
          <a:p>
            <a:pPr algn="r">
              <a:lnSpc>
                <a:spcPct val="100000"/>
              </a:lnSpc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Ярош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Лариса Николаевна, </a:t>
            </a:r>
          </a:p>
          <a:p>
            <a:pPr algn="r">
              <a:lnSpc>
                <a:spcPct val="100000"/>
              </a:lnSpc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педагог дополнительного образования, </a:t>
            </a:r>
          </a:p>
          <a:p>
            <a:pPr algn="r">
              <a:lnSpc>
                <a:spcPct val="100000"/>
              </a:lnSpc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ГБУ ДО ЗДДТ Курортного района СПб</a:t>
            </a:r>
          </a:p>
          <a:p>
            <a:pPr algn="r">
              <a:lnSpc>
                <a:spcPct val="100000"/>
              </a:lnSpc>
            </a:pPr>
            <a:endParaRPr lang="ru-RU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</a:t>
            </a:r>
          </a:p>
          <a:p>
            <a:pPr>
              <a:lnSpc>
                <a:spcPct val="100000"/>
              </a:lnSpc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40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Segoe Print" panose="02000600000000000000" pitchFamily="2" charset="0"/>
              </a:rPr>
              <a:t>Спасибо за внимание!</a:t>
            </a:r>
          </a:p>
        </p:txBody>
      </p:sp>
      <p:pic>
        <p:nvPicPr>
          <p:cNvPr id="4" name="Объект 3" descr="C:\Users\Юрий\opera autoupdate\Desktop\static-assets-upload18252722798879184340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90" y="1608463"/>
            <a:ext cx="6555036" cy="4450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23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1822" y="553156"/>
            <a:ext cx="10577689" cy="247934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Урок любования: «Образ дракона»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Слово «динозавр» означает «невероятно большая ящерица»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Динозавры – это доисторические животные отряда пресмыкающиеся (класс рептилий). Жили в мезозое, господствовали на Земле на протяжении более 160 млн. лет. По одной из гипотез, исчезли в результате падения на Землю астероида. До наших дней сохранились только окаменелые скелеты, яйца и следы этих животных. 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Динозавры. Среда обитания: земля. 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72" y="4077207"/>
            <a:ext cx="4131585" cy="28879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61" y="4391378"/>
            <a:ext cx="3565105" cy="200537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46" y="2151088"/>
            <a:ext cx="2965420" cy="1958944"/>
          </a:xfrm>
          <a:prstGeom prst="rect">
            <a:avLst/>
          </a:prstGeom>
        </p:spPr>
      </p:pic>
      <p:pic>
        <p:nvPicPr>
          <p:cNvPr id="12" name="Рисунок 11" descr="C:\Users\Юрий\opera autoupdate\Desktop\stephanie-kit-gurgel-ankylosaurus-final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31" y="2461611"/>
            <a:ext cx="2369170" cy="161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1783790"/>
            <a:ext cx="2879709" cy="287970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89" y="2461611"/>
            <a:ext cx="2376264" cy="161559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0" y="4573113"/>
            <a:ext cx="3411385" cy="19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6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59" y="908442"/>
            <a:ext cx="4043557" cy="227113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708" y="128278"/>
            <a:ext cx="10219429" cy="747440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Птерозавры. Среда обитания: воздух.</a:t>
            </a:r>
          </a:p>
        </p:txBody>
      </p:sp>
      <p:pic>
        <p:nvPicPr>
          <p:cNvPr id="4" name="Объект 3" descr="C:\Users\Юрий\opera autoupdate\Desktop\pteranodon-2.jp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91" y="962548"/>
            <a:ext cx="2946871" cy="216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C:\Users\Юрий\opera autoupdate\Desktop\Deinonychus.jpeg_q50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403" y="3147212"/>
            <a:ext cx="3736059" cy="322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613" y="962548"/>
            <a:ext cx="3036709" cy="2024473"/>
          </a:xfrm>
          <a:prstGeom prst="rect">
            <a:avLst/>
          </a:prstGeom>
        </p:spPr>
      </p:pic>
      <p:pic>
        <p:nvPicPr>
          <p:cNvPr id="6" name="Рисунок 5" descr="C:\Users\Юрий\opera autoupdate\Desktop\8c7ba1395b21bc6399113bb32d7a0193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336" y="2987021"/>
            <a:ext cx="3709225" cy="338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C:\Users\Юрий\opera autoupdate\Desktop\ornithomimus-improved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529" y="4879494"/>
            <a:ext cx="1988885" cy="152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0462" y="3436719"/>
            <a:ext cx="3063077" cy="29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56634" cy="60435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Динозавры. Среда обитания: вода.</a:t>
            </a:r>
          </a:p>
        </p:txBody>
      </p:sp>
      <p:pic>
        <p:nvPicPr>
          <p:cNvPr id="4" name="Объект 3" descr="C:\Users\Юрий\opera autoupdate\Desktop\795676_original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839" y="1355075"/>
            <a:ext cx="6133534" cy="473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C:\Users\Юрий\opera autoupdate\Desktop\Kronozavr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46" y="3646582"/>
            <a:ext cx="3804893" cy="25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C:\Users\Юрий\opera autoupdate\Desktop\Eromangasaurus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546" y="1355075"/>
            <a:ext cx="3077781" cy="2104222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414061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147" y="72349"/>
            <a:ext cx="10779605" cy="842052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Родственники динозавров в наши дни.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Вараны: «драконы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Комодо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39" y="2251097"/>
            <a:ext cx="2945208" cy="294520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00" y="4967034"/>
            <a:ext cx="1849377" cy="13870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77" y="1208895"/>
            <a:ext cx="2316257" cy="17881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58" y="4975402"/>
            <a:ext cx="1866432" cy="139982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987" y="1208895"/>
            <a:ext cx="4172765" cy="251480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7" y="4133592"/>
            <a:ext cx="2977688" cy="22332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94" y="3853568"/>
            <a:ext cx="3782460" cy="251548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7" y="1208895"/>
            <a:ext cx="1964249" cy="288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2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00701" cy="37300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Родственники динозавров в наши дни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1410" y="940975"/>
            <a:ext cx="2666023" cy="1726149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80" y="1645888"/>
            <a:ext cx="3728733" cy="20974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68" y="1026136"/>
            <a:ext cx="2213903" cy="1476656"/>
          </a:xfrm>
          <a:prstGeom prst="rect">
            <a:avLst/>
          </a:prstGeom>
        </p:spPr>
      </p:pic>
      <p:pic>
        <p:nvPicPr>
          <p:cNvPr id="10" name="Рисунок 9" descr="https://avatars.mds.yandex.net/get-zen_doc/196516/pub_5b56b5f087d73000a977399e_5b56b9a1460c7000a8660f2f/scale_120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98" y="2754352"/>
            <a:ext cx="4497281" cy="184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869" y="2788124"/>
            <a:ext cx="2426244" cy="33303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68" y="4585088"/>
            <a:ext cx="2184753" cy="1533385"/>
          </a:xfrm>
          <a:prstGeom prst="rect">
            <a:avLst/>
          </a:prstGeom>
        </p:spPr>
      </p:pic>
      <p:pic>
        <p:nvPicPr>
          <p:cNvPr id="12" name="Рисунок 11" descr="C:\Users\Юрий\opera autoupdate\Desktop\Medlennyj-kak-cherepaha1-1024x584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18813" y="419125"/>
            <a:ext cx="1480338" cy="95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 descr="C:\Users\Юрий\opera autoupdate\Desktop\i.jp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095" y="4611860"/>
            <a:ext cx="1682191" cy="148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 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03" y="3994860"/>
            <a:ext cx="3342910" cy="210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67" y="899029"/>
            <a:ext cx="2093967" cy="18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5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5084"/>
            <a:ext cx="10515600" cy="1178805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Художник и фантазия: «Дракон» (крылатый ящер)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Динозавры-Художник-Драконы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6" y="1311007"/>
            <a:ext cx="3655450" cy="184379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538" y="3327094"/>
            <a:ext cx="3899367" cy="3097212"/>
          </a:xfrm>
          <a:prstGeom prst="rect">
            <a:avLst/>
          </a:prstGeom>
        </p:spPr>
      </p:pic>
      <p:pic>
        <p:nvPicPr>
          <p:cNvPr id="1026" name="Picture 2" descr="https://avatars.mds.yandex.net/get-pdb/2748545/abcd4c78-6184-414b-b24f-283b3fe05652/s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5" y="3327095"/>
            <a:ext cx="2366290" cy="30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94" y="3327095"/>
            <a:ext cx="1796473" cy="30972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52" y="1287280"/>
            <a:ext cx="2339477" cy="18596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05" y="1303098"/>
            <a:ext cx="2453778" cy="1843790"/>
          </a:xfrm>
          <a:prstGeom prst="rect">
            <a:avLst/>
          </a:prstGeom>
        </p:spPr>
      </p:pic>
      <p:pic>
        <p:nvPicPr>
          <p:cNvPr id="11" name="Рисунок 10" descr="https://proxy.imgsmail.ru/?email=yuka.88%40mail.ru&amp;e=1488720258&amp;h=IzdoQCZ4s9Y7sLZJ-vrdvw&amp;url171=bWVkaWFzdWJzLnJ1L2dyb3VwLy91cGxvYWRzL21pL21pci1pc2t1c3N0dmEtdHZvcmNoZXN0dmEtaS1rcmFzb3R5aS9pbWFnZS8xNDg1NDU3Mzk2LTYyNjQ3NC03NzY5MjMuanBn&amp;is_https=0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86" y="3327094"/>
            <a:ext cx="2538441" cy="309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7494" y="1311007"/>
            <a:ext cx="2211409" cy="18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97457"/>
            <a:ext cx="10509173" cy="81524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Художник и фантазия: Драконы» (ужасный ящер)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 дракона и украшение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1" y="1617245"/>
            <a:ext cx="1488313" cy="1488313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03" y="1332714"/>
            <a:ext cx="1950915" cy="2662059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78" y="1332714"/>
            <a:ext cx="1848501" cy="263853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11" y="4191913"/>
            <a:ext cx="2762774" cy="20720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1" y="3325568"/>
            <a:ext cx="1918718" cy="2945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07" y="1397289"/>
            <a:ext cx="2413787" cy="241714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49" y="4277296"/>
            <a:ext cx="1932827" cy="1901313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92" y="4191912"/>
            <a:ext cx="3034626" cy="207208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168" y="1397289"/>
            <a:ext cx="1186181" cy="92992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98" y="2513152"/>
            <a:ext cx="2840836" cy="149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1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36" y="3263708"/>
            <a:ext cx="1944224" cy="194422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60" y="1748529"/>
            <a:ext cx="2814259" cy="21111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1187"/>
            <a:ext cx="10515600" cy="1002533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Художник и фантазия: «Драконы» (ужасный ящер)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 дракона на улицах городов.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230" y="1212775"/>
            <a:ext cx="1834234" cy="2750009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1" y="1849563"/>
            <a:ext cx="2915201" cy="19367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75" y="1271843"/>
            <a:ext cx="2673691" cy="167105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934" y="4121733"/>
            <a:ext cx="2896530" cy="217239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938" y="4141338"/>
            <a:ext cx="3279974" cy="217239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5480" y="4121733"/>
            <a:ext cx="2915201" cy="190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222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87</Words>
  <Application>Microsoft Office PowerPoint</Application>
  <PresentationFormat>Широкоэкранный</PresentationFormat>
  <Paragraphs>19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Print</vt:lpstr>
      <vt:lpstr>Times New Roman</vt:lpstr>
      <vt:lpstr>Тема Office</vt:lpstr>
      <vt:lpstr>   «А драконы всё – таки есть!»</vt:lpstr>
      <vt:lpstr>Урок любования: «Образ дракона» Слово «динозавр» означает «невероятно большая ящерица»  Динозавры – это доисторические животные отряда пресмыкающиеся (класс рептилий). Жили в мезозое, господствовали на Земле на протяжении более 160 млн. лет. По одной из гипотез, исчезли в результате падения на Землю астероида. До наших дней сохранились только окаменелые скелеты, яйца и следы этих животных.   Динозавры. Среда обитания: земля.        </vt:lpstr>
      <vt:lpstr>Птерозавры. Среда обитания: воздух.</vt:lpstr>
      <vt:lpstr>Динозавры. Среда обитания: вода.</vt:lpstr>
      <vt:lpstr>Родственники динозавров в наши дни.  Вараны: «драконы Комодо»</vt:lpstr>
      <vt:lpstr>Родственники динозавров в наши дни</vt:lpstr>
      <vt:lpstr>Художник и фантазия: «Дракон» (крылатый ящер) Динозавры-Художник-Драконы</vt:lpstr>
      <vt:lpstr>Художник и фантазия: Драконы» (ужасный ящер) Образ дракона и украшение</vt:lpstr>
      <vt:lpstr>Художник и фантазия: «Драконы» (ужасный ящер) Образ дракона на улицах городов.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ГБУ ДО ЗДДТ Курортного района СПб Конспект занятия: «А Драконы всё – таки есть!»</dc:title>
  <dc:creator>Юрий</dc:creator>
  <cp:lastModifiedBy>Ксения Мангутова</cp:lastModifiedBy>
  <cp:revision>122</cp:revision>
  <dcterms:created xsi:type="dcterms:W3CDTF">2020-05-19T08:49:27Z</dcterms:created>
  <dcterms:modified xsi:type="dcterms:W3CDTF">2020-10-12T12:57:40Z</dcterms:modified>
</cp:coreProperties>
</file>